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87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57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3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44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61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47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5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4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19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72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24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46E9-225D-4B1B-B7F7-5A79B67FEBC8}" type="datetimeFigureOut">
              <a:rPr kumimoji="1" lang="ja-JP" altLang="en-US" smtClean="0"/>
              <a:t>2024/11/9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3DDF6-DA79-4D61-B339-C9B8785F15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64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68" y="603181"/>
            <a:ext cx="2088232" cy="208823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072" y="3648472"/>
            <a:ext cx="2088232" cy="208823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676" y="603181"/>
            <a:ext cx="2088232" cy="2088232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6" y="3648472"/>
            <a:ext cx="2088232" cy="208823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774" y="3648472"/>
            <a:ext cx="2088232" cy="208823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475" y="3648472"/>
            <a:ext cx="2088232" cy="208823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384" y="603181"/>
            <a:ext cx="2088232" cy="208823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68" y="6744816"/>
            <a:ext cx="2088232" cy="208823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676" y="6744816"/>
            <a:ext cx="2088232" cy="208823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384" y="6744816"/>
            <a:ext cx="2088232" cy="2088232"/>
          </a:xfrm>
          <a:prstGeom prst="rect">
            <a:avLst/>
          </a:prstGeom>
        </p:spPr>
      </p:pic>
      <p:sp>
        <p:nvSpPr>
          <p:cNvPr id="23" name="テキスト ボックス 22"/>
          <p:cNvSpPr txBox="1"/>
          <p:nvPr/>
        </p:nvSpPr>
        <p:spPr>
          <a:xfrm>
            <a:off x="8615046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948972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9281120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え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8615046" y="1969641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615046" y="621970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969337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03263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635411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け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969337" y="1970093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969337" y="624136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353869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687795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19943" y="127220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せ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353869" y="1970093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353869" y="624136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486254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820180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152328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486254" y="502881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486254" y="3648472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む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4168552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3502478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834626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168552" y="501737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ほ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168552" y="3648472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6850850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6184776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7516924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ね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6850850" y="500692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850850" y="3648472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ぬ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9533148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867074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10199222" y="431994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て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9533148" y="4996472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9533148" y="3648472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8651050" y="7477090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ゆ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651050" y="8109719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8651050" y="682901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986754" y="742389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ら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320680" y="742389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6652828" y="742389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5986754" y="8121328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ろ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5986754" y="6756425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322458" y="7477090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2656384" y="7417701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3988532" y="7417701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ー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3322458" y="6744816"/>
            <a:ext cx="684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ん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5" name="角丸四角形 104"/>
          <p:cNvSpPr/>
          <p:nvPr/>
        </p:nvSpPr>
        <p:spPr>
          <a:xfrm>
            <a:off x="9641160" y="8698378"/>
            <a:ext cx="2539665" cy="566718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9799324" y="8761040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おねがいします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0" name="角丸四角形 109"/>
          <p:cNvSpPr/>
          <p:nvPr/>
        </p:nvSpPr>
        <p:spPr>
          <a:xfrm>
            <a:off x="468722" y="6374317"/>
            <a:ext cx="1941388" cy="72008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545446" y="6466261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最初から</a:t>
            </a:r>
          </a:p>
        </p:txBody>
      </p:sp>
      <p:sp>
        <p:nvSpPr>
          <p:cNvPr id="112" name="角丸四角形 111"/>
          <p:cNvSpPr/>
          <p:nvPr/>
        </p:nvSpPr>
        <p:spPr>
          <a:xfrm>
            <a:off x="210939" y="8306868"/>
            <a:ext cx="1941389" cy="1030235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69103" y="8401000"/>
            <a:ext cx="17139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ありがとう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ございます</a:t>
            </a: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0636097" y="416724"/>
            <a:ext cx="63511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600" dirty="0" err="1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゛</a:t>
            </a:r>
            <a:endParaRPr kumimoji="1" lang="ja-JP" altLang="en-US" sz="6600" dirty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1409565" y="416724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600" dirty="0" err="1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゜</a:t>
            </a:r>
            <a:endParaRPr kumimoji="1" lang="ja-JP" altLang="en-US" sz="6600" dirty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11801400" y="1052791"/>
            <a:ext cx="643588" cy="754052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endParaRPr lang="en-US" altLang="ja-JP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</a:p>
          <a:p>
            <a: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</a:p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</a:p>
          <a:p>
            <a: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</a:p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</a:p>
          <a:p>
            <a: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</a:p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</a:p>
          <a:p>
            <a: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</a:p>
          <a:p>
            <a: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</a:t>
            </a:r>
          </a:p>
          <a:p>
            <a:endParaRPr kumimoji="1" lang="en-US" altLang="ja-JP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566094" y="1969641"/>
            <a:ext cx="553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err="1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、</a:t>
            </a:r>
            <a:endParaRPr kumimoji="1" lang="ja-JP" altLang="en-US" sz="5400" dirty="0"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sp>
        <p:nvSpPr>
          <p:cNvPr id="118" name="円/楕円 117"/>
          <p:cNvSpPr/>
          <p:nvPr/>
        </p:nvSpPr>
        <p:spPr>
          <a:xfrm>
            <a:off x="378007" y="2266772"/>
            <a:ext cx="766209" cy="76620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/楕円 117">
            <a:extLst>
              <a:ext uri="{FF2B5EF4-FFF2-40B4-BE49-F238E27FC236}">
                <a16:creationId xmlns:a16="http://schemas.microsoft.com/office/drawing/2014/main" id="{29D90A7E-7139-048A-D4D3-814FAF63870E}"/>
              </a:ext>
            </a:extLst>
          </p:cNvPr>
          <p:cNvSpPr/>
          <p:nvPr/>
        </p:nvSpPr>
        <p:spPr>
          <a:xfrm>
            <a:off x="1765763" y="2284956"/>
            <a:ext cx="766209" cy="76620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FE874A-8AF9-22F4-2FF3-CA731D3B3BC4}"/>
              </a:ext>
            </a:extLst>
          </p:cNvPr>
          <p:cNvSpPr txBox="1"/>
          <p:nvPr/>
        </p:nvSpPr>
        <p:spPr>
          <a:xfrm>
            <a:off x="1941892" y="2011311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04514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67</Words>
  <Application>Microsoft Office PowerPoint</Application>
  <PresentationFormat>A3 297x420 mm</PresentationFormat>
  <Paragraphs>65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 P丸ゴシック体M</vt:lpstr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貴文 太田</dc:creator>
  <cp:lastModifiedBy>貴文 太田</cp:lastModifiedBy>
  <cp:revision>1</cp:revision>
  <dcterms:created xsi:type="dcterms:W3CDTF">2024-11-09T07:16:43Z</dcterms:created>
  <dcterms:modified xsi:type="dcterms:W3CDTF">2024-11-09T07:17:55Z</dcterms:modified>
</cp:coreProperties>
</file>