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7105650" cy="102393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DEE1"/>
    <a:srgbClr val="F0E8EA"/>
    <a:srgbClr val="DDCDD0"/>
    <a:srgbClr val="DCD9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3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EEF98-A567-4228-842A-4755D8ED48EB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1100-5F7F-4A8A-AB00-BF4C3E3004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3808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EEF98-A567-4228-842A-4755D8ED48EB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1100-5F7F-4A8A-AB00-BF4C3E3004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295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EEF98-A567-4228-842A-4755D8ED48EB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1100-5F7F-4A8A-AB00-BF4C3E3004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957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EEF98-A567-4228-842A-4755D8ED48EB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1100-5F7F-4A8A-AB00-BF4C3E3004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7347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EEF98-A567-4228-842A-4755D8ED48EB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1100-5F7F-4A8A-AB00-BF4C3E3004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9065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EEF98-A567-4228-842A-4755D8ED48EB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1100-5F7F-4A8A-AB00-BF4C3E3004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6984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EEF98-A567-4228-842A-4755D8ED48EB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1100-5F7F-4A8A-AB00-BF4C3E3004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9424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EEF98-A567-4228-842A-4755D8ED48EB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1100-5F7F-4A8A-AB00-BF4C3E3004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859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EEF98-A567-4228-842A-4755D8ED48EB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1100-5F7F-4A8A-AB00-BF4C3E3004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8879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EEF98-A567-4228-842A-4755D8ED48EB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1100-5F7F-4A8A-AB00-BF4C3E3004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5287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EEF98-A567-4228-842A-4755D8ED48EB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71100-5F7F-4A8A-AB00-BF4C3E3004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843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EEF98-A567-4228-842A-4755D8ED48EB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71100-5F7F-4A8A-AB00-BF4C3E3004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3922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DE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" name="表 65">
            <a:extLst>
              <a:ext uri="{FF2B5EF4-FFF2-40B4-BE49-F238E27FC236}">
                <a16:creationId xmlns:a16="http://schemas.microsoft.com/office/drawing/2014/main" id="{7402F32F-64AF-85DB-8D6D-C15A831927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264344"/>
              </p:ext>
            </p:extLst>
          </p:nvPr>
        </p:nvGraphicFramePr>
        <p:xfrm>
          <a:off x="470240" y="384048"/>
          <a:ext cx="9103530" cy="6336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353">
                  <a:extLst>
                    <a:ext uri="{9D8B030D-6E8A-4147-A177-3AD203B41FA5}">
                      <a16:colId xmlns:a16="http://schemas.microsoft.com/office/drawing/2014/main" val="2855397090"/>
                    </a:ext>
                  </a:extLst>
                </a:gridCol>
                <a:gridCol w="910353">
                  <a:extLst>
                    <a:ext uri="{9D8B030D-6E8A-4147-A177-3AD203B41FA5}">
                      <a16:colId xmlns:a16="http://schemas.microsoft.com/office/drawing/2014/main" val="3056386629"/>
                    </a:ext>
                  </a:extLst>
                </a:gridCol>
                <a:gridCol w="910353">
                  <a:extLst>
                    <a:ext uri="{9D8B030D-6E8A-4147-A177-3AD203B41FA5}">
                      <a16:colId xmlns:a16="http://schemas.microsoft.com/office/drawing/2014/main" val="2346346875"/>
                    </a:ext>
                  </a:extLst>
                </a:gridCol>
                <a:gridCol w="910353">
                  <a:extLst>
                    <a:ext uri="{9D8B030D-6E8A-4147-A177-3AD203B41FA5}">
                      <a16:colId xmlns:a16="http://schemas.microsoft.com/office/drawing/2014/main" val="2386952368"/>
                    </a:ext>
                  </a:extLst>
                </a:gridCol>
                <a:gridCol w="910353">
                  <a:extLst>
                    <a:ext uri="{9D8B030D-6E8A-4147-A177-3AD203B41FA5}">
                      <a16:colId xmlns:a16="http://schemas.microsoft.com/office/drawing/2014/main" val="3163600020"/>
                    </a:ext>
                  </a:extLst>
                </a:gridCol>
                <a:gridCol w="910353">
                  <a:extLst>
                    <a:ext uri="{9D8B030D-6E8A-4147-A177-3AD203B41FA5}">
                      <a16:colId xmlns:a16="http://schemas.microsoft.com/office/drawing/2014/main" val="3858456181"/>
                    </a:ext>
                  </a:extLst>
                </a:gridCol>
                <a:gridCol w="910353">
                  <a:extLst>
                    <a:ext uri="{9D8B030D-6E8A-4147-A177-3AD203B41FA5}">
                      <a16:colId xmlns:a16="http://schemas.microsoft.com/office/drawing/2014/main" val="158041602"/>
                    </a:ext>
                  </a:extLst>
                </a:gridCol>
                <a:gridCol w="910353">
                  <a:extLst>
                    <a:ext uri="{9D8B030D-6E8A-4147-A177-3AD203B41FA5}">
                      <a16:colId xmlns:a16="http://schemas.microsoft.com/office/drawing/2014/main" val="448424830"/>
                    </a:ext>
                  </a:extLst>
                </a:gridCol>
                <a:gridCol w="910353">
                  <a:extLst>
                    <a:ext uri="{9D8B030D-6E8A-4147-A177-3AD203B41FA5}">
                      <a16:colId xmlns:a16="http://schemas.microsoft.com/office/drawing/2014/main" val="447918542"/>
                    </a:ext>
                  </a:extLst>
                </a:gridCol>
                <a:gridCol w="910353">
                  <a:extLst>
                    <a:ext uri="{9D8B030D-6E8A-4147-A177-3AD203B41FA5}">
                      <a16:colId xmlns:a16="http://schemas.microsoft.com/office/drawing/2014/main" val="193037094"/>
                    </a:ext>
                  </a:extLst>
                </a:gridCol>
              </a:tblGrid>
              <a:tr h="105613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7722729"/>
                  </a:ext>
                </a:extLst>
              </a:tr>
              <a:tr h="1056132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2943321"/>
                  </a:ext>
                </a:extLst>
              </a:tr>
              <a:tr h="1056132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5829794"/>
                  </a:ext>
                </a:extLst>
              </a:tr>
              <a:tr h="1056132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4223528"/>
                  </a:ext>
                </a:extLst>
              </a:tr>
              <a:tr h="1056132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861403"/>
                  </a:ext>
                </a:extLst>
              </a:tr>
              <a:tr h="1056132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5109404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9623D1D-DF79-E5FC-DE73-E15F0C7B9B79}"/>
              </a:ext>
            </a:extLst>
          </p:cNvPr>
          <p:cNvSpPr txBox="1"/>
          <p:nvPr/>
        </p:nvSpPr>
        <p:spPr>
          <a:xfrm>
            <a:off x="8711184" y="292167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1372D96-602E-4101-F7F7-BEF54FE9B5A1}"/>
              </a:ext>
            </a:extLst>
          </p:cNvPr>
          <p:cNvSpPr txBox="1"/>
          <p:nvPr/>
        </p:nvSpPr>
        <p:spPr>
          <a:xfrm>
            <a:off x="8711184" y="1352566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8BA7E0B-2101-020F-94D4-5475FB81E405}"/>
              </a:ext>
            </a:extLst>
          </p:cNvPr>
          <p:cNvSpPr txBox="1"/>
          <p:nvPr/>
        </p:nvSpPr>
        <p:spPr>
          <a:xfrm>
            <a:off x="8711184" y="2412965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う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3C5B65A-0190-894D-892B-4D7CF0C02AE7}"/>
              </a:ext>
            </a:extLst>
          </p:cNvPr>
          <p:cNvSpPr txBox="1"/>
          <p:nvPr/>
        </p:nvSpPr>
        <p:spPr>
          <a:xfrm>
            <a:off x="8711184" y="3473364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え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6623C7B-6A9E-23FF-13A2-3288BA72BFB2}"/>
              </a:ext>
            </a:extLst>
          </p:cNvPr>
          <p:cNvSpPr txBox="1"/>
          <p:nvPr/>
        </p:nvSpPr>
        <p:spPr>
          <a:xfrm>
            <a:off x="8711184" y="453376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844EC53-C25C-B6F6-164D-F63261D1A93E}"/>
              </a:ext>
            </a:extLst>
          </p:cNvPr>
          <p:cNvSpPr txBox="1"/>
          <p:nvPr/>
        </p:nvSpPr>
        <p:spPr>
          <a:xfrm>
            <a:off x="7817276" y="315279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812B20D-5663-2650-10EB-A010DF59EAEC}"/>
              </a:ext>
            </a:extLst>
          </p:cNvPr>
          <p:cNvSpPr txBox="1"/>
          <p:nvPr/>
        </p:nvSpPr>
        <p:spPr>
          <a:xfrm>
            <a:off x="7817276" y="1371056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き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E3E5D61-0A02-3EF1-E5F5-141A89603AF3}"/>
              </a:ext>
            </a:extLst>
          </p:cNvPr>
          <p:cNvSpPr txBox="1"/>
          <p:nvPr/>
        </p:nvSpPr>
        <p:spPr>
          <a:xfrm>
            <a:off x="7817276" y="242683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く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198DEB1-6E70-5C1C-885E-40AC3468326B}"/>
              </a:ext>
            </a:extLst>
          </p:cNvPr>
          <p:cNvSpPr txBox="1"/>
          <p:nvPr/>
        </p:nvSpPr>
        <p:spPr>
          <a:xfrm>
            <a:off x="7817276" y="3482610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け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B551746-C831-4362-C452-193FB0B6F601}"/>
              </a:ext>
            </a:extLst>
          </p:cNvPr>
          <p:cNvSpPr txBox="1"/>
          <p:nvPr/>
        </p:nvSpPr>
        <p:spPr>
          <a:xfrm>
            <a:off x="7817276" y="4538387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こ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0E81384-878F-22AE-0133-B45FF2DF1F42}"/>
              </a:ext>
            </a:extLst>
          </p:cNvPr>
          <p:cNvSpPr txBox="1"/>
          <p:nvPr/>
        </p:nvSpPr>
        <p:spPr>
          <a:xfrm>
            <a:off x="6923365" y="292167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CF604E2-743C-348F-6866-FD88365BF1AF}"/>
              </a:ext>
            </a:extLst>
          </p:cNvPr>
          <p:cNvSpPr txBox="1"/>
          <p:nvPr/>
        </p:nvSpPr>
        <p:spPr>
          <a:xfrm>
            <a:off x="6923365" y="1352566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F95D5C-962F-26E6-3080-368F4600021D}"/>
              </a:ext>
            </a:extLst>
          </p:cNvPr>
          <p:cNvSpPr txBox="1"/>
          <p:nvPr/>
        </p:nvSpPr>
        <p:spPr>
          <a:xfrm>
            <a:off x="6923365" y="2412965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す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1601508D-B332-67B1-76FF-49868A7B9069}"/>
              </a:ext>
            </a:extLst>
          </p:cNvPr>
          <p:cNvSpPr txBox="1"/>
          <p:nvPr/>
        </p:nvSpPr>
        <p:spPr>
          <a:xfrm>
            <a:off x="6923365" y="3473364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せ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78A4BC8-7F7B-B765-9E82-69AA77DF4338}"/>
              </a:ext>
            </a:extLst>
          </p:cNvPr>
          <p:cNvSpPr txBox="1"/>
          <p:nvPr/>
        </p:nvSpPr>
        <p:spPr>
          <a:xfrm>
            <a:off x="6923365" y="453376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そ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50DC56F-BC50-44A8-CA46-D4137BBC4190}"/>
              </a:ext>
            </a:extLst>
          </p:cNvPr>
          <p:cNvSpPr txBox="1"/>
          <p:nvPr/>
        </p:nvSpPr>
        <p:spPr>
          <a:xfrm>
            <a:off x="6029454" y="292167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た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981F35C-0C5D-34B4-88F0-2359540B1C3B}"/>
              </a:ext>
            </a:extLst>
          </p:cNvPr>
          <p:cNvSpPr txBox="1"/>
          <p:nvPr/>
        </p:nvSpPr>
        <p:spPr>
          <a:xfrm>
            <a:off x="6029454" y="1352566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ち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DA79461-EA76-C864-C7F1-A441C4A80DF3}"/>
              </a:ext>
            </a:extLst>
          </p:cNvPr>
          <p:cNvSpPr txBox="1"/>
          <p:nvPr/>
        </p:nvSpPr>
        <p:spPr>
          <a:xfrm>
            <a:off x="6029454" y="2412965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つ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A68D84AA-E49E-BBC7-C19F-B41FF397F5B0}"/>
              </a:ext>
            </a:extLst>
          </p:cNvPr>
          <p:cNvSpPr txBox="1"/>
          <p:nvPr/>
        </p:nvSpPr>
        <p:spPr>
          <a:xfrm>
            <a:off x="6029454" y="3473364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て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622FC05B-FEBB-998C-548C-4E05B6A7080C}"/>
              </a:ext>
            </a:extLst>
          </p:cNvPr>
          <p:cNvSpPr txBox="1"/>
          <p:nvPr/>
        </p:nvSpPr>
        <p:spPr>
          <a:xfrm>
            <a:off x="6029454" y="453376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7D511C6-D6C8-1503-8A8D-933F18FE9975}"/>
              </a:ext>
            </a:extLst>
          </p:cNvPr>
          <p:cNvSpPr txBox="1"/>
          <p:nvPr/>
        </p:nvSpPr>
        <p:spPr>
          <a:xfrm>
            <a:off x="5135543" y="292167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9F16B1E-FB4C-B5F6-B1D5-40F0CDBA17BE}"/>
              </a:ext>
            </a:extLst>
          </p:cNvPr>
          <p:cNvSpPr txBox="1"/>
          <p:nvPr/>
        </p:nvSpPr>
        <p:spPr>
          <a:xfrm>
            <a:off x="5135543" y="1352566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512A48E-95D1-6FCC-78DF-92AC90405665}"/>
              </a:ext>
            </a:extLst>
          </p:cNvPr>
          <p:cNvSpPr txBox="1"/>
          <p:nvPr/>
        </p:nvSpPr>
        <p:spPr>
          <a:xfrm>
            <a:off x="5135543" y="2412965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ぬ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9750ACF-E66D-E31A-6EE5-D3487853E7DE}"/>
              </a:ext>
            </a:extLst>
          </p:cNvPr>
          <p:cNvSpPr txBox="1"/>
          <p:nvPr/>
        </p:nvSpPr>
        <p:spPr>
          <a:xfrm>
            <a:off x="5135543" y="3473364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ね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3A55185-4174-5ECA-947B-911CC00F7DF1}"/>
              </a:ext>
            </a:extLst>
          </p:cNvPr>
          <p:cNvSpPr txBox="1"/>
          <p:nvPr/>
        </p:nvSpPr>
        <p:spPr>
          <a:xfrm>
            <a:off x="5135543" y="453376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791AC291-8111-B47A-1800-CFA301241293}"/>
              </a:ext>
            </a:extLst>
          </p:cNvPr>
          <p:cNvSpPr txBox="1"/>
          <p:nvPr/>
        </p:nvSpPr>
        <p:spPr>
          <a:xfrm>
            <a:off x="4225968" y="292167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2EB0071E-2674-7440-3702-E80FEA494326}"/>
              </a:ext>
            </a:extLst>
          </p:cNvPr>
          <p:cNvSpPr txBox="1"/>
          <p:nvPr/>
        </p:nvSpPr>
        <p:spPr>
          <a:xfrm>
            <a:off x="4225968" y="1352566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ひ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ADCCBCD-8487-EDD0-E550-AD207D202F2B}"/>
              </a:ext>
            </a:extLst>
          </p:cNvPr>
          <p:cNvSpPr txBox="1"/>
          <p:nvPr/>
        </p:nvSpPr>
        <p:spPr>
          <a:xfrm>
            <a:off x="4241632" y="2412965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ふ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F242CE77-77D6-2DCC-2DAB-62138A41E418}"/>
              </a:ext>
            </a:extLst>
          </p:cNvPr>
          <p:cNvSpPr txBox="1"/>
          <p:nvPr/>
        </p:nvSpPr>
        <p:spPr>
          <a:xfrm>
            <a:off x="4241632" y="3473364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1EB36A17-B0E8-B6F0-9E74-0322409DE952}"/>
              </a:ext>
            </a:extLst>
          </p:cNvPr>
          <p:cNvSpPr txBox="1"/>
          <p:nvPr/>
        </p:nvSpPr>
        <p:spPr>
          <a:xfrm>
            <a:off x="4241632" y="453376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ほ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67A3C271-C768-9D74-DBA6-337D2531EB00}"/>
              </a:ext>
            </a:extLst>
          </p:cNvPr>
          <p:cNvSpPr txBox="1"/>
          <p:nvPr/>
        </p:nvSpPr>
        <p:spPr>
          <a:xfrm>
            <a:off x="3347721" y="292167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2A60857-93B4-A8CA-62C8-850E41186C45}"/>
              </a:ext>
            </a:extLst>
          </p:cNvPr>
          <p:cNvSpPr txBox="1"/>
          <p:nvPr/>
        </p:nvSpPr>
        <p:spPr>
          <a:xfrm>
            <a:off x="3347721" y="1352478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み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BC174B0D-FCE5-3F65-C328-96C2816ACE93}"/>
              </a:ext>
            </a:extLst>
          </p:cNvPr>
          <p:cNvSpPr txBox="1"/>
          <p:nvPr/>
        </p:nvSpPr>
        <p:spPr>
          <a:xfrm>
            <a:off x="3347721" y="2412789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む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0534F138-0D97-03D0-95AC-A90670E635C7}"/>
              </a:ext>
            </a:extLst>
          </p:cNvPr>
          <p:cNvSpPr txBox="1"/>
          <p:nvPr/>
        </p:nvSpPr>
        <p:spPr>
          <a:xfrm>
            <a:off x="3347721" y="3473100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め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7AD18E3F-BE46-15E6-1B3D-688FACF185C6}"/>
              </a:ext>
            </a:extLst>
          </p:cNvPr>
          <p:cNvSpPr txBox="1"/>
          <p:nvPr/>
        </p:nvSpPr>
        <p:spPr>
          <a:xfrm>
            <a:off x="3347721" y="4537935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も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E1A375C5-2961-A8A3-F15C-68F6122F1792}"/>
              </a:ext>
            </a:extLst>
          </p:cNvPr>
          <p:cNvSpPr txBox="1"/>
          <p:nvPr/>
        </p:nvSpPr>
        <p:spPr>
          <a:xfrm>
            <a:off x="2453810" y="292167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338A6C60-173A-3F2A-DD2F-85E72DCE747C}"/>
              </a:ext>
            </a:extLst>
          </p:cNvPr>
          <p:cNvSpPr txBox="1"/>
          <p:nvPr/>
        </p:nvSpPr>
        <p:spPr>
          <a:xfrm>
            <a:off x="2453810" y="2412789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ゆ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6976FC4-DC5B-DDFA-A49A-2CE5E674939D}"/>
              </a:ext>
            </a:extLst>
          </p:cNvPr>
          <p:cNvSpPr txBox="1"/>
          <p:nvPr/>
        </p:nvSpPr>
        <p:spPr>
          <a:xfrm>
            <a:off x="2453810" y="4537935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EF14B762-F16A-918A-BAD8-DC8F6057DFCB}"/>
              </a:ext>
            </a:extLst>
          </p:cNvPr>
          <p:cNvSpPr txBox="1"/>
          <p:nvPr/>
        </p:nvSpPr>
        <p:spPr>
          <a:xfrm>
            <a:off x="1559899" y="292167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ら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C7E51F9-2EAC-148C-1A77-1EF46B4262F4}"/>
              </a:ext>
            </a:extLst>
          </p:cNvPr>
          <p:cNvSpPr txBox="1"/>
          <p:nvPr/>
        </p:nvSpPr>
        <p:spPr>
          <a:xfrm>
            <a:off x="1559899" y="1353609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り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6BA7EF1E-6133-FE52-FD6D-189940C0966B}"/>
              </a:ext>
            </a:extLst>
          </p:cNvPr>
          <p:cNvSpPr txBox="1"/>
          <p:nvPr/>
        </p:nvSpPr>
        <p:spPr>
          <a:xfrm>
            <a:off x="1559899" y="2415051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る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4DDB2560-BA87-0C20-4FC5-304E38BCA04F}"/>
              </a:ext>
            </a:extLst>
          </p:cNvPr>
          <p:cNvSpPr txBox="1"/>
          <p:nvPr/>
        </p:nvSpPr>
        <p:spPr>
          <a:xfrm>
            <a:off x="1559899" y="347649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れ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840DDBEC-0D2E-C43F-EBAF-ECF7D1F6FBC8}"/>
              </a:ext>
            </a:extLst>
          </p:cNvPr>
          <p:cNvSpPr txBox="1"/>
          <p:nvPr/>
        </p:nvSpPr>
        <p:spPr>
          <a:xfrm>
            <a:off x="1559899" y="4537935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ろ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6994ED26-2DB4-1FBD-F7A9-EE6DD9146A1A}"/>
              </a:ext>
            </a:extLst>
          </p:cNvPr>
          <p:cNvSpPr txBox="1"/>
          <p:nvPr/>
        </p:nvSpPr>
        <p:spPr>
          <a:xfrm>
            <a:off x="665988" y="292167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わ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D44E7616-4FB0-A4E1-D59F-3846C2B4E1FD}"/>
              </a:ext>
            </a:extLst>
          </p:cNvPr>
          <p:cNvSpPr txBox="1"/>
          <p:nvPr/>
        </p:nvSpPr>
        <p:spPr>
          <a:xfrm>
            <a:off x="665988" y="1353609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BDA7473F-78EB-2CB9-F171-6749ED76A4BF}"/>
              </a:ext>
            </a:extLst>
          </p:cNvPr>
          <p:cNvSpPr txBox="1"/>
          <p:nvPr/>
        </p:nvSpPr>
        <p:spPr>
          <a:xfrm>
            <a:off x="665988" y="2412789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ん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05871F54-98FF-3B09-9311-33768E9F1EE9}"/>
              </a:ext>
            </a:extLst>
          </p:cNvPr>
          <p:cNvSpPr txBox="1"/>
          <p:nvPr/>
        </p:nvSpPr>
        <p:spPr>
          <a:xfrm>
            <a:off x="8711184" y="559416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57B5E5E8-CCBC-F290-B588-FC43838083E7}"/>
              </a:ext>
            </a:extLst>
          </p:cNvPr>
          <p:cNvSpPr txBox="1"/>
          <p:nvPr/>
        </p:nvSpPr>
        <p:spPr>
          <a:xfrm>
            <a:off x="7817276" y="559416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D17DFC6-3E31-2BFF-69B4-BDCEF8B3EE38}"/>
              </a:ext>
            </a:extLst>
          </p:cNvPr>
          <p:cNvSpPr txBox="1"/>
          <p:nvPr/>
        </p:nvSpPr>
        <p:spPr>
          <a:xfrm>
            <a:off x="6923365" y="559416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696AC21-0FC6-DA97-7450-D6B893A9BEEC}"/>
              </a:ext>
            </a:extLst>
          </p:cNvPr>
          <p:cNvSpPr txBox="1"/>
          <p:nvPr/>
        </p:nvSpPr>
        <p:spPr>
          <a:xfrm>
            <a:off x="6029454" y="559416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9885BEA6-B10D-3E5F-652B-0D00238584D0}"/>
              </a:ext>
            </a:extLst>
          </p:cNvPr>
          <p:cNvSpPr txBox="1"/>
          <p:nvPr/>
        </p:nvSpPr>
        <p:spPr>
          <a:xfrm>
            <a:off x="5135543" y="559416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0DF4B3F2-FCAF-58F7-0C7F-78219983F853}"/>
              </a:ext>
            </a:extLst>
          </p:cNvPr>
          <p:cNvSpPr txBox="1"/>
          <p:nvPr/>
        </p:nvSpPr>
        <p:spPr>
          <a:xfrm>
            <a:off x="4241632" y="559416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C4267A34-44CA-CCA1-B656-ACC211A1205D}"/>
              </a:ext>
            </a:extLst>
          </p:cNvPr>
          <p:cNvSpPr txBox="1"/>
          <p:nvPr/>
        </p:nvSpPr>
        <p:spPr>
          <a:xfrm>
            <a:off x="3347721" y="5593722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342964DB-E601-FBB5-7371-2D02AE976564}"/>
              </a:ext>
            </a:extLst>
          </p:cNvPr>
          <p:cNvSpPr txBox="1"/>
          <p:nvPr/>
        </p:nvSpPr>
        <p:spPr>
          <a:xfrm>
            <a:off x="2453810" y="5593722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94E252EB-D300-D606-4640-82D99CDCA787}"/>
              </a:ext>
            </a:extLst>
          </p:cNvPr>
          <p:cNvSpPr txBox="1"/>
          <p:nvPr/>
        </p:nvSpPr>
        <p:spPr>
          <a:xfrm>
            <a:off x="1559899" y="5599377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790718D5-8CC2-D9A1-9FDF-243D43704841}"/>
              </a:ext>
            </a:extLst>
          </p:cNvPr>
          <p:cNvSpPr txBox="1"/>
          <p:nvPr/>
        </p:nvSpPr>
        <p:spPr>
          <a:xfrm>
            <a:off x="653119" y="5593721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3D16A15F-4492-1906-6B10-60DB65AFFC15}"/>
              </a:ext>
            </a:extLst>
          </p:cNvPr>
          <p:cNvSpPr txBox="1"/>
          <p:nvPr/>
        </p:nvSpPr>
        <p:spPr>
          <a:xfrm>
            <a:off x="2700189" y="1402962"/>
            <a:ext cx="6126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゛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DE1C9303-EB5D-4496-1004-62D8BC62EF35}"/>
              </a:ext>
            </a:extLst>
          </p:cNvPr>
          <p:cNvSpPr txBox="1"/>
          <p:nvPr/>
        </p:nvSpPr>
        <p:spPr>
          <a:xfrm>
            <a:off x="2676312" y="3547770"/>
            <a:ext cx="6126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゜</a:t>
            </a:r>
          </a:p>
        </p:txBody>
      </p:sp>
    </p:spTree>
    <p:extLst>
      <p:ext uri="{BB962C8B-B14F-4D97-AF65-F5344CB8AC3E}">
        <p14:creationId xmlns:p14="http://schemas.microsoft.com/office/powerpoint/2010/main" val="1478484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DEE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B62AC1-CB3B-7631-1728-B83F97964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" name="表 65">
            <a:extLst>
              <a:ext uri="{FF2B5EF4-FFF2-40B4-BE49-F238E27FC236}">
                <a16:creationId xmlns:a16="http://schemas.microsoft.com/office/drawing/2014/main" id="{60C14C0F-BA92-322B-EB34-BC44A17479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978904"/>
              </p:ext>
            </p:extLst>
          </p:nvPr>
        </p:nvGraphicFramePr>
        <p:xfrm>
          <a:off x="401235" y="315279"/>
          <a:ext cx="9103530" cy="6336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353">
                  <a:extLst>
                    <a:ext uri="{9D8B030D-6E8A-4147-A177-3AD203B41FA5}">
                      <a16:colId xmlns:a16="http://schemas.microsoft.com/office/drawing/2014/main" val="2855397090"/>
                    </a:ext>
                  </a:extLst>
                </a:gridCol>
                <a:gridCol w="910353">
                  <a:extLst>
                    <a:ext uri="{9D8B030D-6E8A-4147-A177-3AD203B41FA5}">
                      <a16:colId xmlns:a16="http://schemas.microsoft.com/office/drawing/2014/main" val="3056386629"/>
                    </a:ext>
                  </a:extLst>
                </a:gridCol>
                <a:gridCol w="910353">
                  <a:extLst>
                    <a:ext uri="{9D8B030D-6E8A-4147-A177-3AD203B41FA5}">
                      <a16:colId xmlns:a16="http://schemas.microsoft.com/office/drawing/2014/main" val="2346346875"/>
                    </a:ext>
                  </a:extLst>
                </a:gridCol>
                <a:gridCol w="910353">
                  <a:extLst>
                    <a:ext uri="{9D8B030D-6E8A-4147-A177-3AD203B41FA5}">
                      <a16:colId xmlns:a16="http://schemas.microsoft.com/office/drawing/2014/main" val="2386952368"/>
                    </a:ext>
                  </a:extLst>
                </a:gridCol>
                <a:gridCol w="910353">
                  <a:extLst>
                    <a:ext uri="{9D8B030D-6E8A-4147-A177-3AD203B41FA5}">
                      <a16:colId xmlns:a16="http://schemas.microsoft.com/office/drawing/2014/main" val="3163600020"/>
                    </a:ext>
                  </a:extLst>
                </a:gridCol>
                <a:gridCol w="910353">
                  <a:extLst>
                    <a:ext uri="{9D8B030D-6E8A-4147-A177-3AD203B41FA5}">
                      <a16:colId xmlns:a16="http://schemas.microsoft.com/office/drawing/2014/main" val="3858456181"/>
                    </a:ext>
                  </a:extLst>
                </a:gridCol>
                <a:gridCol w="910353">
                  <a:extLst>
                    <a:ext uri="{9D8B030D-6E8A-4147-A177-3AD203B41FA5}">
                      <a16:colId xmlns:a16="http://schemas.microsoft.com/office/drawing/2014/main" val="158041602"/>
                    </a:ext>
                  </a:extLst>
                </a:gridCol>
                <a:gridCol w="910353">
                  <a:extLst>
                    <a:ext uri="{9D8B030D-6E8A-4147-A177-3AD203B41FA5}">
                      <a16:colId xmlns:a16="http://schemas.microsoft.com/office/drawing/2014/main" val="448424830"/>
                    </a:ext>
                  </a:extLst>
                </a:gridCol>
                <a:gridCol w="910353">
                  <a:extLst>
                    <a:ext uri="{9D8B030D-6E8A-4147-A177-3AD203B41FA5}">
                      <a16:colId xmlns:a16="http://schemas.microsoft.com/office/drawing/2014/main" val="447918542"/>
                    </a:ext>
                  </a:extLst>
                </a:gridCol>
                <a:gridCol w="910353">
                  <a:extLst>
                    <a:ext uri="{9D8B030D-6E8A-4147-A177-3AD203B41FA5}">
                      <a16:colId xmlns:a16="http://schemas.microsoft.com/office/drawing/2014/main" val="193037094"/>
                    </a:ext>
                  </a:extLst>
                </a:gridCol>
              </a:tblGrid>
              <a:tr h="105613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7722729"/>
                  </a:ext>
                </a:extLst>
              </a:tr>
              <a:tr h="105613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2943321"/>
                  </a:ext>
                </a:extLst>
              </a:tr>
              <a:tr h="105613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5829794"/>
                  </a:ext>
                </a:extLst>
              </a:tr>
              <a:tr h="105613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4223528"/>
                  </a:ext>
                </a:extLst>
              </a:tr>
              <a:tr h="105613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861403"/>
                  </a:ext>
                </a:extLst>
              </a:tr>
              <a:tr h="1056132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5109404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8D465AC-7027-4415-D563-3C493E8D927A}"/>
              </a:ext>
            </a:extLst>
          </p:cNvPr>
          <p:cNvSpPr txBox="1"/>
          <p:nvPr/>
        </p:nvSpPr>
        <p:spPr>
          <a:xfrm>
            <a:off x="8711184" y="292167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3E79A80-7898-7442-AE8A-615B7B376090}"/>
              </a:ext>
            </a:extLst>
          </p:cNvPr>
          <p:cNvSpPr txBox="1"/>
          <p:nvPr/>
        </p:nvSpPr>
        <p:spPr>
          <a:xfrm>
            <a:off x="8711184" y="1352566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E1CC4F9-E5DA-C442-49A2-BC7F533B977D}"/>
              </a:ext>
            </a:extLst>
          </p:cNvPr>
          <p:cNvSpPr txBox="1"/>
          <p:nvPr/>
        </p:nvSpPr>
        <p:spPr>
          <a:xfrm>
            <a:off x="8711184" y="2412965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う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E1ADA5E-87E1-D085-B849-8FCCC590FBB6}"/>
              </a:ext>
            </a:extLst>
          </p:cNvPr>
          <p:cNvSpPr txBox="1"/>
          <p:nvPr/>
        </p:nvSpPr>
        <p:spPr>
          <a:xfrm>
            <a:off x="8711184" y="3473364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え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4C4A04F-4BC3-5E83-68B4-8C602BF5CFF6}"/>
              </a:ext>
            </a:extLst>
          </p:cNvPr>
          <p:cNvSpPr txBox="1"/>
          <p:nvPr/>
        </p:nvSpPr>
        <p:spPr>
          <a:xfrm>
            <a:off x="8711184" y="453376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お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482708C-B5BA-5979-4FC5-2F3E9B79B1BA}"/>
              </a:ext>
            </a:extLst>
          </p:cNvPr>
          <p:cNvSpPr txBox="1"/>
          <p:nvPr/>
        </p:nvSpPr>
        <p:spPr>
          <a:xfrm>
            <a:off x="7817276" y="315279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か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7861B79-A638-EA90-838D-271C4FA5E515}"/>
              </a:ext>
            </a:extLst>
          </p:cNvPr>
          <p:cNvSpPr txBox="1"/>
          <p:nvPr/>
        </p:nvSpPr>
        <p:spPr>
          <a:xfrm>
            <a:off x="7817276" y="1371056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き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85E9FAF-2BA5-11EE-DE39-019EEA6595C7}"/>
              </a:ext>
            </a:extLst>
          </p:cNvPr>
          <p:cNvSpPr txBox="1"/>
          <p:nvPr/>
        </p:nvSpPr>
        <p:spPr>
          <a:xfrm>
            <a:off x="7817276" y="242683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く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9F0EA52-319B-36D8-D594-8CAF94721A35}"/>
              </a:ext>
            </a:extLst>
          </p:cNvPr>
          <p:cNvSpPr txBox="1"/>
          <p:nvPr/>
        </p:nvSpPr>
        <p:spPr>
          <a:xfrm>
            <a:off x="7817276" y="3482610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け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33FE2BE-922A-F7A9-F6C1-27DF140337C3}"/>
              </a:ext>
            </a:extLst>
          </p:cNvPr>
          <p:cNvSpPr txBox="1"/>
          <p:nvPr/>
        </p:nvSpPr>
        <p:spPr>
          <a:xfrm>
            <a:off x="7817276" y="4538387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こ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E8CB08A-4F40-C915-1E4B-F5F4100BB37B}"/>
              </a:ext>
            </a:extLst>
          </p:cNvPr>
          <p:cNvSpPr txBox="1"/>
          <p:nvPr/>
        </p:nvSpPr>
        <p:spPr>
          <a:xfrm>
            <a:off x="6923365" y="292167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さ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E6928F6-8C5F-FBE9-814C-F780548E294F}"/>
              </a:ext>
            </a:extLst>
          </p:cNvPr>
          <p:cNvSpPr txBox="1"/>
          <p:nvPr/>
        </p:nvSpPr>
        <p:spPr>
          <a:xfrm>
            <a:off x="6923365" y="1352566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し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AE5E9F2-F80D-3B55-9DD7-FF0D0B2C9665}"/>
              </a:ext>
            </a:extLst>
          </p:cNvPr>
          <p:cNvSpPr txBox="1"/>
          <p:nvPr/>
        </p:nvSpPr>
        <p:spPr>
          <a:xfrm>
            <a:off x="6923365" y="2412965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す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B3E4B87-7981-B4C1-99D6-FFE190AD48F4}"/>
              </a:ext>
            </a:extLst>
          </p:cNvPr>
          <p:cNvSpPr txBox="1"/>
          <p:nvPr/>
        </p:nvSpPr>
        <p:spPr>
          <a:xfrm>
            <a:off x="6923365" y="3473364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せ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CB320CC-1FDC-7346-9DE6-85671C81682A}"/>
              </a:ext>
            </a:extLst>
          </p:cNvPr>
          <p:cNvSpPr txBox="1"/>
          <p:nvPr/>
        </p:nvSpPr>
        <p:spPr>
          <a:xfrm>
            <a:off x="6923365" y="453376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そ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7EAC54D-8429-FD5A-6CDB-02C155C15734}"/>
              </a:ext>
            </a:extLst>
          </p:cNvPr>
          <p:cNvSpPr txBox="1"/>
          <p:nvPr/>
        </p:nvSpPr>
        <p:spPr>
          <a:xfrm>
            <a:off x="6029454" y="292167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た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189BADC-4C7C-D864-AD51-F67B5FDE1382}"/>
              </a:ext>
            </a:extLst>
          </p:cNvPr>
          <p:cNvSpPr txBox="1"/>
          <p:nvPr/>
        </p:nvSpPr>
        <p:spPr>
          <a:xfrm>
            <a:off x="6029454" y="1352566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ち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47826DB-CFB6-7215-5A7E-D5788B3D0056}"/>
              </a:ext>
            </a:extLst>
          </p:cNvPr>
          <p:cNvSpPr txBox="1"/>
          <p:nvPr/>
        </p:nvSpPr>
        <p:spPr>
          <a:xfrm>
            <a:off x="6029454" y="2412965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つ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A93F76D3-A4F6-B0DF-E119-0D8C5028691B}"/>
              </a:ext>
            </a:extLst>
          </p:cNvPr>
          <p:cNvSpPr txBox="1"/>
          <p:nvPr/>
        </p:nvSpPr>
        <p:spPr>
          <a:xfrm>
            <a:off x="6029454" y="3473364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て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16789A2D-3604-54CB-37C5-E934876AA85C}"/>
              </a:ext>
            </a:extLst>
          </p:cNvPr>
          <p:cNvSpPr txBox="1"/>
          <p:nvPr/>
        </p:nvSpPr>
        <p:spPr>
          <a:xfrm>
            <a:off x="6029454" y="453376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と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1E6FE45-89ED-F9EE-CE94-30FBDB8D37F9}"/>
              </a:ext>
            </a:extLst>
          </p:cNvPr>
          <p:cNvSpPr txBox="1"/>
          <p:nvPr/>
        </p:nvSpPr>
        <p:spPr>
          <a:xfrm>
            <a:off x="5135543" y="292167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な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8B312EC-11AC-E866-3E28-6BF2B54DC065}"/>
              </a:ext>
            </a:extLst>
          </p:cNvPr>
          <p:cNvSpPr txBox="1"/>
          <p:nvPr/>
        </p:nvSpPr>
        <p:spPr>
          <a:xfrm>
            <a:off x="5135543" y="1352566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に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7D22087-CAFA-E3EC-F3F0-B0975CCBC5F2}"/>
              </a:ext>
            </a:extLst>
          </p:cNvPr>
          <p:cNvSpPr txBox="1"/>
          <p:nvPr/>
        </p:nvSpPr>
        <p:spPr>
          <a:xfrm>
            <a:off x="5135543" y="2412965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ぬ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0357822E-4F24-8B20-ACF9-30C4728FF953}"/>
              </a:ext>
            </a:extLst>
          </p:cNvPr>
          <p:cNvSpPr txBox="1"/>
          <p:nvPr/>
        </p:nvSpPr>
        <p:spPr>
          <a:xfrm>
            <a:off x="5135543" y="3473364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ね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E839AFDB-DCEF-350C-035F-334932F55B44}"/>
              </a:ext>
            </a:extLst>
          </p:cNvPr>
          <p:cNvSpPr txBox="1"/>
          <p:nvPr/>
        </p:nvSpPr>
        <p:spPr>
          <a:xfrm>
            <a:off x="5135543" y="453376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の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DFD40BC-2AC1-3090-531C-B6DB92FA5165}"/>
              </a:ext>
            </a:extLst>
          </p:cNvPr>
          <p:cNvSpPr txBox="1"/>
          <p:nvPr/>
        </p:nvSpPr>
        <p:spPr>
          <a:xfrm>
            <a:off x="4225968" y="292167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は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593236DE-E9FE-EE03-65EC-34E4585E764D}"/>
              </a:ext>
            </a:extLst>
          </p:cNvPr>
          <p:cNvSpPr txBox="1"/>
          <p:nvPr/>
        </p:nvSpPr>
        <p:spPr>
          <a:xfrm>
            <a:off x="4225968" y="1352566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ひ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4D36B0E-C16F-5336-2E6C-965E401BF2B3}"/>
              </a:ext>
            </a:extLst>
          </p:cNvPr>
          <p:cNvSpPr txBox="1"/>
          <p:nvPr/>
        </p:nvSpPr>
        <p:spPr>
          <a:xfrm>
            <a:off x="4241632" y="2412965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ふ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CA7A57C3-B063-DB07-D0AA-59360FFADF78}"/>
              </a:ext>
            </a:extLst>
          </p:cNvPr>
          <p:cNvSpPr txBox="1"/>
          <p:nvPr/>
        </p:nvSpPr>
        <p:spPr>
          <a:xfrm>
            <a:off x="4241632" y="3473364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へ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9FCB10F1-C537-A299-A8E1-A0C9DC87B3AC}"/>
              </a:ext>
            </a:extLst>
          </p:cNvPr>
          <p:cNvSpPr txBox="1"/>
          <p:nvPr/>
        </p:nvSpPr>
        <p:spPr>
          <a:xfrm>
            <a:off x="4241632" y="453376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ほ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F8ED97C-DF58-55CE-C99E-5547D6C35BF5}"/>
              </a:ext>
            </a:extLst>
          </p:cNvPr>
          <p:cNvSpPr txBox="1"/>
          <p:nvPr/>
        </p:nvSpPr>
        <p:spPr>
          <a:xfrm>
            <a:off x="3347721" y="292167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ま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537BE6CD-2805-7A10-4B30-2AAB34D064CE}"/>
              </a:ext>
            </a:extLst>
          </p:cNvPr>
          <p:cNvSpPr txBox="1"/>
          <p:nvPr/>
        </p:nvSpPr>
        <p:spPr>
          <a:xfrm>
            <a:off x="3347721" y="1352478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み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901B118A-C1DA-284B-923D-1A4DFA6953BE}"/>
              </a:ext>
            </a:extLst>
          </p:cNvPr>
          <p:cNvSpPr txBox="1"/>
          <p:nvPr/>
        </p:nvSpPr>
        <p:spPr>
          <a:xfrm>
            <a:off x="3347721" y="2412789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む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D6F261E0-DF3D-6F23-2316-38E9B180B7DF}"/>
              </a:ext>
            </a:extLst>
          </p:cNvPr>
          <p:cNvSpPr txBox="1"/>
          <p:nvPr/>
        </p:nvSpPr>
        <p:spPr>
          <a:xfrm>
            <a:off x="3347721" y="3473100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め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5A7F65AF-68DA-97B1-CB67-E201A6019C8A}"/>
              </a:ext>
            </a:extLst>
          </p:cNvPr>
          <p:cNvSpPr txBox="1"/>
          <p:nvPr/>
        </p:nvSpPr>
        <p:spPr>
          <a:xfrm>
            <a:off x="3347721" y="4537935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も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2000EB9C-71A5-DF64-0A53-ADB717DDFB0A}"/>
              </a:ext>
            </a:extLst>
          </p:cNvPr>
          <p:cNvSpPr txBox="1"/>
          <p:nvPr/>
        </p:nvSpPr>
        <p:spPr>
          <a:xfrm>
            <a:off x="2453810" y="292167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や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0F99E77C-7958-2A4B-D8CA-1F2D3196ABAA}"/>
              </a:ext>
            </a:extLst>
          </p:cNvPr>
          <p:cNvSpPr txBox="1"/>
          <p:nvPr/>
        </p:nvSpPr>
        <p:spPr>
          <a:xfrm>
            <a:off x="2453810" y="2412789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ゆ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6610A8B5-7AE2-4581-45BE-EDB40A606A73}"/>
              </a:ext>
            </a:extLst>
          </p:cNvPr>
          <p:cNvSpPr txBox="1"/>
          <p:nvPr/>
        </p:nvSpPr>
        <p:spPr>
          <a:xfrm>
            <a:off x="2453810" y="4537935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よ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2F62B8A-9B65-3A1B-0926-0733FAC896E7}"/>
              </a:ext>
            </a:extLst>
          </p:cNvPr>
          <p:cNvSpPr txBox="1"/>
          <p:nvPr/>
        </p:nvSpPr>
        <p:spPr>
          <a:xfrm>
            <a:off x="1559899" y="292167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ら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E367E202-7D3C-604B-873F-D9D551E20DCB}"/>
              </a:ext>
            </a:extLst>
          </p:cNvPr>
          <p:cNvSpPr txBox="1"/>
          <p:nvPr/>
        </p:nvSpPr>
        <p:spPr>
          <a:xfrm>
            <a:off x="1559899" y="1353609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り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81168AB6-B4DE-754F-A3C7-EB0423213A5B}"/>
              </a:ext>
            </a:extLst>
          </p:cNvPr>
          <p:cNvSpPr txBox="1"/>
          <p:nvPr/>
        </p:nvSpPr>
        <p:spPr>
          <a:xfrm>
            <a:off x="1559899" y="2415051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る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AEFCF27A-FFE8-79BB-4EA2-A89E2436C26D}"/>
              </a:ext>
            </a:extLst>
          </p:cNvPr>
          <p:cNvSpPr txBox="1"/>
          <p:nvPr/>
        </p:nvSpPr>
        <p:spPr>
          <a:xfrm>
            <a:off x="1559899" y="347649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れ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F3789834-EC6A-F235-466F-361427DA3E3D}"/>
              </a:ext>
            </a:extLst>
          </p:cNvPr>
          <p:cNvSpPr txBox="1"/>
          <p:nvPr/>
        </p:nvSpPr>
        <p:spPr>
          <a:xfrm>
            <a:off x="1559899" y="4537935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ろ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82D17E4-8E1C-2ADF-068D-5E75A6D5BF1C}"/>
              </a:ext>
            </a:extLst>
          </p:cNvPr>
          <p:cNvSpPr txBox="1"/>
          <p:nvPr/>
        </p:nvSpPr>
        <p:spPr>
          <a:xfrm>
            <a:off x="665988" y="292167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わ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CFBC0B7F-4D54-77EF-E60F-E7438FD8E15C}"/>
              </a:ext>
            </a:extLst>
          </p:cNvPr>
          <p:cNvSpPr txBox="1"/>
          <p:nvPr/>
        </p:nvSpPr>
        <p:spPr>
          <a:xfrm>
            <a:off x="665988" y="1353609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を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4703564A-43BC-4211-4D32-D1EC3CBC620B}"/>
              </a:ext>
            </a:extLst>
          </p:cNvPr>
          <p:cNvSpPr txBox="1"/>
          <p:nvPr/>
        </p:nvSpPr>
        <p:spPr>
          <a:xfrm>
            <a:off x="665988" y="2412789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ん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1C897075-01A3-96E2-7B5F-E27222C51846}"/>
              </a:ext>
            </a:extLst>
          </p:cNvPr>
          <p:cNvSpPr txBox="1"/>
          <p:nvPr/>
        </p:nvSpPr>
        <p:spPr>
          <a:xfrm>
            <a:off x="8711184" y="559416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1</a:t>
            </a:r>
            <a:endParaRPr kumimoji="1" lang="ja-JP" altLang="en-US" sz="3200" dirty="0">
              <a:latin typeface="Spica Neue Bold" panose="02000803000000000000" pitchFamily="2" charset="-128"/>
              <a:ea typeface="Spica Neue Bold" panose="02000803000000000000" pitchFamily="2" charset="-128"/>
              <a:cs typeface="Spica Neue Bold" panose="02000803000000000000" pitchFamily="2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FA6326F7-6C84-481D-8A5E-A9F6C8FFCD5A}"/>
              </a:ext>
            </a:extLst>
          </p:cNvPr>
          <p:cNvSpPr txBox="1"/>
          <p:nvPr/>
        </p:nvSpPr>
        <p:spPr>
          <a:xfrm>
            <a:off x="7817276" y="559416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2</a:t>
            </a:r>
            <a:endParaRPr kumimoji="1" lang="ja-JP" altLang="en-US" sz="3200" dirty="0">
              <a:latin typeface="Spica Neue Bold" panose="02000803000000000000" pitchFamily="2" charset="-128"/>
              <a:ea typeface="Spica Neue Bold" panose="02000803000000000000" pitchFamily="2" charset="-128"/>
              <a:cs typeface="Spica Neue Bold" panose="02000803000000000000" pitchFamily="2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1CEF640-9C93-A1C6-92CF-465FB4930006}"/>
              </a:ext>
            </a:extLst>
          </p:cNvPr>
          <p:cNvSpPr txBox="1"/>
          <p:nvPr/>
        </p:nvSpPr>
        <p:spPr>
          <a:xfrm>
            <a:off x="6923365" y="559416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3</a:t>
            </a:r>
            <a:endParaRPr kumimoji="1" lang="ja-JP" altLang="en-US" sz="3200" dirty="0">
              <a:latin typeface="Spica Neue Bold" panose="02000803000000000000" pitchFamily="2" charset="-128"/>
              <a:ea typeface="Spica Neue Bold" panose="02000803000000000000" pitchFamily="2" charset="-128"/>
              <a:cs typeface="Spica Neue Bold" panose="02000803000000000000" pitchFamily="2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ACEC42EB-40CB-507D-1765-DD93604D7476}"/>
              </a:ext>
            </a:extLst>
          </p:cNvPr>
          <p:cNvSpPr txBox="1"/>
          <p:nvPr/>
        </p:nvSpPr>
        <p:spPr>
          <a:xfrm>
            <a:off x="6029454" y="559416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4</a:t>
            </a:r>
            <a:endParaRPr kumimoji="1" lang="ja-JP" altLang="en-US" sz="3200" dirty="0">
              <a:latin typeface="Spica Neue Bold" panose="02000803000000000000" pitchFamily="2" charset="-128"/>
              <a:ea typeface="Spica Neue Bold" panose="02000803000000000000" pitchFamily="2" charset="-128"/>
              <a:cs typeface="Spica Neue Bold" panose="02000803000000000000" pitchFamily="2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08C7276E-BBFB-A69E-24CD-5AEFB7D8880D}"/>
              </a:ext>
            </a:extLst>
          </p:cNvPr>
          <p:cNvSpPr txBox="1"/>
          <p:nvPr/>
        </p:nvSpPr>
        <p:spPr>
          <a:xfrm>
            <a:off x="5135543" y="559416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5</a:t>
            </a:r>
            <a:endParaRPr kumimoji="1" lang="ja-JP" altLang="en-US" sz="3200" dirty="0">
              <a:latin typeface="Spica Neue Bold" panose="02000803000000000000" pitchFamily="2" charset="-128"/>
              <a:ea typeface="Spica Neue Bold" panose="02000803000000000000" pitchFamily="2" charset="-128"/>
              <a:cs typeface="Spica Neue Bold" panose="02000803000000000000" pitchFamily="2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14F284D9-8214-1696-4728-55FEE81FE054}"/>
              </a:ext>
            </a:extLst>
          </p:cNvPr>
          <p:cNvSpPr txBox="1"/>
          <p:nvPr/>
        </p:nvSpPr>
        <p:spPr>
          <a:xfrm>
            <a:off x="4241632" y="5594163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6</a:t>
            </a:r>
            <a:endParaRPr kumimoji="1" lang="ja-JP" altLang="en-US" sz="3200" dirty="0">
              <a:latin typeface="Spica Neue Bold" panose="02000803000000000000" pitchFamily="2" charset="-128"/>
              <a:ea typeface="Spica Neue Bold" panose="02000803000000000000" pitchFamily="2" charset="-128"/>
              <a:cs typeface="Spica Neue Bold" panose="02000803000000000000" pitchFamily="2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20F8BBE0-590A-F7AA-75A2-D385219C9AD5}"/>
              </a:ext>
            </a:extLst>
          </p:cNvPr>
          <p:cNvSpPr txBox="1"/>
          <p:nvPr/>
        </p:nvSpPr>
        <p:spPr>
          <a:xfrm>
            <a:off x="3347721" y="5593722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7</a:t>
            </a:r>
            <a:endParaRPr kumimoji="1" lang="ja-JP" altLang="en-US" sz="3200" dirty="0">
              <a:latin typeface="Spica Neue Bold" panose="02000803000000000000" pitchFamily="2" charset="-128"/>
              <a:ea typeface="Spica Neue Bold" panose="02000803000000000000" pitchFamily="2" charset="-128"/>
              <a:cs typeface="Spica Neue Bold" panose="02000803000000000000" pitchFamily="2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1FA255C5-D8FB-5B43-353F-26AAE2EAD9D1}"/>
              </a:ext>
            </a:extLst>
          </p:cNvPr>
          <p:cNvSpPr txBox="1"/>
          <p:nvPr/>
        </p:nvSpPr>
        <p:spPr>
          <a:xfrm>
            <a:off x="2453810" y="5593722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8</a:t>
            </a:r>
            <a:endParaRPr kumimoji="1" lang="ja-JP" altLang="en-US" sz="3200" dirty="0">
              <a:latin typeface="Spica Neue Bold" panose="02000803000000000000" pitchFamily="2" charset="-128"/>
              <a:ea typeface="Spica Neue Bold" panose="02000803000000000000" pitchFamily="2" charset="-128"/>
              <a:cs typeface="Spica Neue Bold" panose="02000803000000000000" pitchFamily="2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873C42D6-8CD2-5D23-BE97-06754227037F}"/>
              </a:ext>
            </a:extLst>
          </p:cNvPr>
          <p:cNvSpPr txBox="1"/>
          <p:nvPr/>
        </p:nvSpPr>
        <p:spPr>
          <a:xfrm>
            <a:off x="1559899" y="5599377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9</a:t>
            </a:r>
            <a:endParaRPr kumimoji="1" lang="ja-JP" altLang="en-US" sz="3200" dirty="0">
              <a:latin typeface="Spica Neue Bold" panose="02000803000000000000" pitchFamily="2" charset="-128"/>
              <a:ea typeface="Spica Neue Bold" panose="02000803000000000000" pitchFamily="2" charset="-128"/>
              <a:cs typeface="Spica Neue Bold" panose="02000803000000000000" pitchFamily="2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0057C596-3271-0B9B-76FF-6C13E3848897}"/>
              </a:ext>
            </a:extLst>
          </p:cNvPr>
          <p:cNvSpPr txBox="1"/>
          <p:nvPr/>
        </p:nvSpPr>
        <p:spPr>
          <a:xfrm>
            <a:off x="653119" y="5593721"/>
            <a:ext cx="61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0</a:t>
            </a:r>
            <a:endParaRPr kumimoji="1" lang="ja-JP" altLang="en-US" sz="3200" dirty="0">
              <a:latin typeface="Spica Neue Bold" panose="02000803000000000000" pitchFamily="2" charset="-128"/>
              <a:ea typeface="Spica Neue Bold" panose="02000803000000000000" pitchFamily="2" charset="-128"/>
              <a:cs typeface="Spica Neue Bold" panose="02000803000000000000" pitchFamily="2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BEDB485E-9D84-ED6B-D3CD-D0098B97D0D7}"/>
              </a:ext>
            </a:extLst>
          </p:cNvPr>
          <p:cNvSpPr txBox="1"/>
          <p:nvPr/>
        </p:nvSpPr>
        <p:spPr>
          <a:xfrm>
            <a:off x="2700189" y="1402962"/>
            <a:ext cx="6126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゛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14E15818-A650-8496-4EBB-4D368499DA74}"/>
              </a:ext>
            </a:extLst>
          </p:cNvPr>
          <p:cNvSpPr txBox="1"/>
          <p:nvPr/>
        </p:nvSpPr>
        <p:spPr>
          <a:xfrm>
            <a:off x="2676312" y="3547770"/>
            <a:ext cx="6126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>
                <a:latin typeface="Spica Neue Bold" panose="02000803000000000000" pitchFamily="2" charset="-128"/>
                <a:ea typeface="Spica Neue Bold" panose="02000803000000000000" pitchFamily="2" charset="-128"/>
                <a:cs typeface="Spica Neue Bold" panose="02000803000000000000" pitchFamily="2" charset="-128"/>
              </a:rPr>
              <a:t>゜</a:t>
            </a:r>
          </a:p>
        </p:txBody>
      </p:sp>
    </p:spTree>
    <p:extLst>
      <p:ext uri="{BB962C8B-B14F-4D97-AF65-F5344CB8AC3E}">
        <p14:creationId xmlns:p14="http://schemas.microsoft.com/office/powerpoint/2010/main" val="2290630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1090</TotalTime>
  <Words>116</Words>
  <Application>Microsoft Office PowerPoint</Application>
  <PresentationFormat>A4 210 x 297 mm</PresentationFormat>
  <Paragraphs>116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HG丸ｺﾞｼｯｸM-PRO</vt:lpstr>
      <vt:lpstr>Spica Neue Bold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太田 貴文</dc:creator>
  <cp:lastModifiedBy>Hatakeyama Daisuke</cp:lastModifiedBy>
  <cp:revision>4</cp:revision>
  <cp:lastPrinted>2023-03-14T13:29:33Z</cp:lastPrinted>
  <dcterms:created xsi:type="dcterms:W3CDTF">2023-03-14T12:36:23Z</dcterms:created>
  <dcterms:modified xsi:type="dcterms:W3CDTF">2026-06-01T00:22:46Z</dcterms:modified>
</cp:coreProperties>
</file>